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71" r:id="rId5"/>
    <p:sldId id="272" r:id="rId6"/>
    <p:sldId id="270" r:id="rId7"/>
  </p:sldIdLst>
  <p:sldSz cx="9144000" cy="5143500" type="screen16x9"/>
  <p:notesSz cx="6858000" cy="9144000"/>
  <p:embeddedFontLst>
    <p:embeddedFont>
      <p:font typeface="DFPOP1-W9" charset="-128"/>
      <p:regular r:id="rId9"/>
    </p:embeddedFont>
    <p:embeddedFont>
      <p:font typeface="楷体" pitchFamily="49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180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72882" y="1760274"/>
            <a:ext cx="615905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乘除运算中的简便运算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7070" y="1580626"/>
            <a:ext cx="492443" cy="13747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巧算特殊型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3317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(574×275×87)÷(82×25×29)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1789825" y="1556547"/>
            <a:ext cx="6214306" cy="5770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(574×275×87)÷(82×25×29)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1789825" y="2135185"/>
            <a:ext cx="6214306" cy="5770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=574×275×87÷82÷25÷29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89825" y="2713823"/>
            <a:ext cx="6214306" cy="5770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=(574÷82)×(275÷25)×(87÷29)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789825" y="3292461"/>
            <a:ext cx="6214306" cy="5770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=7×11×3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1789825" y="3871098"/>
            <a:ext cx="6214306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=231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7" grpId="0"/>
      <p:bldP spid="8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7075" y="1580626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一题多法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3317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用两种方法简算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540÷6÷90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方法二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1405939" y="1905617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540÷6÷90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1405939" y="2474876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540÷90÷6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96974" y="3026206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6÷6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396974" y="3595465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673084" y="1936994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540÷6÷90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4422563" y="2506253"/>
            <a:ext cx="2977802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=540÷(6×90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13598" y="3057583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540÷540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3264" y="3685972"/>
            <a:ext cx="2977802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7" grpId="0"/>
      <p:bldP spid="8" grpId="0"/>
      <p:bldP spid="11" grpId="0"/>
      <p:bldP spid="12" grpId="0"/>
      <p:bldP spid="14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7075" y="1580626"/>
            <a:ext cx="492443" cy="16312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解决归一问题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68058" y="816460"/>
            <a:ext cx="73317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某制药厂生产了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8400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支消炎药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支装一盒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,70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盒装一箱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这些消炎药可以装多少箱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1855694" y="2349370"/>
            <a:ext cx="6064623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8400÷12÷70=10(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1600200" y="3079994"/>
            <a:ext cx="6468035" cy="5770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这些消炎药可以装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132</Words>
  <Application>WPS 演示</Application>
  <PresentationFormat>全屏显示(16:9)</PresentationFormat>
  <Paragraphs>34</Paragraphs>
  <Slides>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167</cp:revision>
  <dcterms:created xsi:type="dcterms:W3CDTF">2015-12-05T09:26:00Z</dcterms:created>
  <dcterms:modified xsi:type="dcterms:W3CDTF">2019-11-06T01:50:35Z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